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Montserrat" pitchFamily="2" charset="77"/>
      <p:regular r:id="rId12"/>
      <p:bold r:id="rId13"/>
      <p:italic r:id="rId14"/>
      <p:boldItalic r:id="rId15"/>
    </p:embeddedFont>
    <p:embeddedFont>
      <p:font typeface="Oswald" pitchFamily="2" charset="77"/>
      <p:regular r:id="rId16"/>
      <p:bold r:id="rId17"/>
    </p:embeddedFont>
    <p:embeddedFont>
      <p:font typeface="Playfair Display" pitchFamily="2" charset="77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0748"/>
  </p:normalViewPr>
  <p:slideViewPr>
    <p:cSldViewPr snapToGrid="0">
      <p:cViewPr varScale="1">
        <p:scale>
          <a:sx n="154" d="100"/>
          <a:sy n="154" d="100"/>
        </p:scale>
        <p:origin x="98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6e49d790d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6e49d790d8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6e49d792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6e49d792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6e49d792fc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6e49d792fc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intersection of all sorts of different techniques to extract information from data! We use code, math and more to get to the heart of patterns in our data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6e49d792fc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6e49d792fc_0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eda23817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6eda238170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6e49d792fc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6e49d792fc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6eda2381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6eda2381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6e49d792fc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6e49d792fc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4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dontchangethislink.peardeckmagic.zone?eyJ0eXBlIjoiZ29vZ2xlLXNsaWRlcy1hZGRvbi1yZXNwb25zZS1mb290ZXIiLCJsYXN0RWRpdGVkQnkiOiIxMDcxMjE4NzM5NjYxMzUyNjY0NzciLCJwcmVzZW50YXRpb25JZCI6IjFVbnA1akJuV24tNEphY3NxWnRjcmJLNGRBa183OF9QWkNaUDNqdXVGSjlVIiwiY29udGVudElkIjoiY3VzdG9tLXJlc3BvbnNlLWRyYWdnYWJsZSIsInNsaWRlSWQiOiJnMjZlNDlkNzkyZmNfMF8wIiwiY29udGVudEluc3RhbmNlSWQiOiIxVW5wNWpCblduLTRKYWNzcVp0Y3JiSzRkQWtfNzhfUFpDWlAzanV1Rko5VS9lMTQyY2ZhZC0yM2NhLTRhMjktOWE2Zi1lYzM0YTc3NzY4NzUifQ==pearId=magic-pear-metadata-identifier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ontchangethislink.peardeckmagic.zone?eyJ0eXBlIjoiZ29vZ2xlLXNsaWRlcy1hZGRvbi1yZXNwb25zZS1mb290ZXIiLCJsYXN0RWRpdGVkQnkiOiIxMDcxMjE4NzM5NjYxMzUyNjY0NzciLCJwcmVzZW50YXRpb25JZCI6IjFVbnA1akJuV24tNEphY3NxWnRjcmJLNGRBa183OF9QWkNaUDNqdXVGSjlVIiwiY29udGVudElkIjoiY3VzdG9tLXJlc3BvbnNlLWZyZWVSZXNwb25zZS10ZXh0Iiwic2xpZGVJZCI6ImcyNmU0OWQ3OTJmY18wXzQyOCIsImNvbnRlbnRJbnN0YW5jZUlkIjoiMVVucDVqQm5Xbi00SmFjc3FadGNyYks0ZEFrXzc4X1BaQ1pQM2p1dUZKOVUvZDU4MWJmYjEtNjBkNS00Mjk4LTg0NWItNDc0YmZjN2MxYjBmIn0=pearId=magic-pear-metadata-identifier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wis-and-clark-data-science.github.io/6-12-Data-Science-Resources/tutorials/climate_change_tutorial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 4/18-4/19</a:t>
            </a:r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Finn Watson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Am I??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2550" y="2288250"/>
            <a:ext cx="2141449" cy="285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9800" y="342626"/>
            <a:ext cx="2082878" cy="2777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 rotWithShape="1">
          <a:blip r:embed="rId5">
            <a:alphaModFix/>
          </a:blip>
          <a:srcRect t="26169" r="27933" b="17612"/>
          <a:stretch/>
        </p:blipFill>
        <p:spPr>
          <a:xfrm>
            <a:off x="3112325" y="2288250"/>
            <a:ext cx="2780122" cy="289154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4751375" y="4462800"/>
            <a:ext cx="13482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595959"/>
                </a:solidFill>
                <a:highlight>
                  <a:srgbClr val="FFFFFF"/>
                </a:highlight>
              </a:rPr>
              <a:t> Tito &lt;3</a:t>
            </a:r>
            <a:r>
              <a:rPr lang="en" sz="1500">
                <a:solidFill>
                  <a:srgbClr val="FFFFFF"/>
                </a:solidFill>
                <a:highlight>
                  <a:srgbClr val="FFFFFF"/>
                </a:highlight>
              </a:rPr>
              <a:t>I</a:t>
            </a:r>
            <a:r>
              <a:rPr lang="en" sz="1500">
                <a:solidFill>
                  <a:srgbClr val="595959"/>
                </a:solidFill>
                <a:highlight>
                  <a:srgbClr val="FFFFFF"/>
                </a:highlight>
              </a:rPr>
              <a:t> </a:t>
            </a:r>
            <a:endParaRPr sz="15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0197" y="1234075"/>
            <a:ext cx="3582049" cy="2370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 Check!</a:t>
            </a:r>
            <a:endParaRPr/>
          </a:p>
        </p:txBody>
      </p:sp>
      <p:sp>
        <p:nvSpPr>
          <p:cNvPr id="76" name="Google Shape;76;p15">
            <a:hlinkClick r:id="rId3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77" name="Google Shape;77;p15"/>
          <p:cNvCxnSpPr/>
          <p:nvPr/>
        </p:nvCxnSpPr>
        <p:spPr>
          <a:xfrm>
            <a:off x="4807938" y="336077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" name="Google Shape;78;p15"/>
          <p:cNvSpPr/>
          <p:nvPr/>
        </p:nvSpPr>
        <p:spPr>
          <a:xfrm>
            <a:off x="4639638" y="3271375"/>
            <a:ext cx="168300" cy="1788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1137875" y="3993100"/>
            <a:ext cx="9972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None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3995813" y="4086238"/>
            <a:ext cx="1368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Little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6846925" y="4086250"/>
            <a:ext cx="13680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I’m A Pro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4">
            <a:alphaModFix/>
          </a:blip>
          <a:srcRect t="48482"/>
          <a:stretch/>
        </p:blipFill>
        <p:spPr>
          <a:xfrm rot="5400000">
            <a:off x="1506237" y="1628900"/>
            <a:ext cx="1880924" cy="303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 rotWithShape="1">
          <a:blip r:embed="rId4">
            <a:alphaModFix/>
          </a:blip>
          <a:srcRect t="31156" b="44552"/>
          <a:stretch/>
        </p:blipFill>
        <p:spPr>
          <a:xfrm rot="5400000">
            <a:off x="3739363" y="2430987"/>
            <a:ext cx="1880924" cy="1431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 rotWithShape="1">
          <a:blip r:embed="rId4">
            <a:alphaModFix/>
          </a:blip>
          <a:srcRect b="52141"/>
          <a:stretch/>
        </p:blipFill>
        <p:spPr>
          <a:xfrm rot="5400000">
            <a:off x="5788488" y="1736750"/>
            <a:ext cx="1880924" cy="281952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683950" y="1241650"/>
            <a:ext cx="7660500" cy="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How much do you already know about data science or coding?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data science?</a:t>
            </a:r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1"/>
          </p:nvPr>
        </p:nvSpPr>
        <p:spPr>
          <a:xfrm>
            <a:off x="1753275" y="1073275"/>
            <a:ext cx="6380700" cy="16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0415" y="1017725"/>
            <a:ext cx="4383159" cy="397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 In Real Life!</a:t>
            </a:r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79445"/>
            <a:ext cx="4700850" cy="313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4552" y="2146575"/>
            <a:ext cx="2984775" cy="287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9125" y="84000"/>
            <a:ext cx="2708225" cy="260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 In Space! </a:t>
            </a:r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00" y="1602950"/>
            <a:ext cx="4122006" cy="333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1872" y="888875"/>
            <a:ext cx="4820725" cy="390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think of times data science might be useful?</a:t>
            </a:r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16" name="Google Shape;116;p19">
            <a:hlinkClick r:id="rId3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Coding</a:t>
            </a:r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body" idx="1"/>
          </p:nvPr>
        </p:nvSpPr>
        <p:spPr>
          <a:xfrm>
            <a:off x="4114800" y="1234075"/>
            <a:ext cx="47175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Computers are super literal</a:t>
            </a:r>
            <a:endParaRPr sz="23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We can’t actually speak the same language computers speak</a:t>
            </a:r>
            <a:endParaRPr sz="23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Instead use special kinds of language that gets translated to tell them what to do</a:t>
            </a:r>
            <a:endParaRPr sz="23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104" y="1510654"/>
            <a:ext cx="2781625" cy="278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448" y="1183725"/>
            <a:ext cx="4105127" cy="355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8488" y="574975"/>
            <a:ext cx="4761775" cy="4159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 :)</a:t>
            </a:r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Interactive Tutorial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</Words>
  <Application>Microsoft Macintosh PowerPoint</Application>
  <PresentationFormat>On-screen Show (16:9)</PresentationFormat>
  <Paragraphs>20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Playfair Display</vt:lpstr>
      <vt:lpstr>Arial</vt:lpstr>
      <vt:lpstr>Montserrat</vt:lpstr>
      <vt:lpstr>Oswald</vt:lpstr>
      <vt:lpstr>Pop</vt:lpstr>
      <vt:lpstr>Data Science 4/18-4/19</vt:lpstr>
      <vt:lpstr>Who Am I??</vt:lpstr>
      <vt:lpstr>Temperature Check!</vt:lpstr>
      <vt:lpstr>What is data science?</vt:lpstr>
      <vt:lpstr>Data Science In Real Life!</vt:lpstr>
      <vt:lpstr>Data Science In Space! </vt:lpstr>
      <vt:lpstr>Can you think of times data science might be useful?</vt:lpstr>
      <vt:lpstr>Computer Coding</vt:lpstr>
      <vt:lpstr>Demo Time :)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4/18-4/19</dc:title>
  <cp:lastModifiedBy>Olivia Spagnuolo</cp:lastModifiedBy>
  <cp:revision>1</cp:revision>
  <dcterms:modified xsi:type="dcterms:W3CDTF">2024-08-21T17:33:58Z</dcterms:modified>
</cp:coreProperties>
</file>